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96" r:id="rId193"/>
    <p:sldId id="479" r:id="rId194"/>
    <p:sldId id="481" r:id="rId195"/>
    <p:sldId id="482" r:id="rId196"/>
    <p:sldId id="483" r:id="rId197"/>
    <p:sldId id="484" r:id="rId198"/>
    <p:sldId id="495" r:id="rId199"/>
    <p:sldId id="485" r:id="rId200"/>
    <p:sldId id="486" r:id="rId201"/>
    <p:sldId id="487" r:id="rId202"/>
    <p:sldId id="488" r:id="rId203"/>
    <p:sldId id="489" r:id="rId204"/>
    <p:sldId id="490" r:id="rId205"/>
    <p:sldId id="491" r:id="rId206"/>
    <p:sldId id="492" r:id="rId207"/>
    <p:sldId id="493" r:id="rId208"/>
    <p:sldId id="494" r:id="rId209"/>
    <p:sldId id="497" r:id="rId210"/>
    <p:sldId id="498" r:id="rId211"/>
    <p:sldId id="499" r:id="rId212"/>
    <p:sldId id="500" r:id="rId213"/>
    <p:sldId id="501" r:id="rId214"/>
    <p:sldId id="502" r:id="rId215"/>
    <p:sldId id="480" r:id="rId216"/>
    <p:sldId id="478" r:id="rId217"/>
    <p:sldId id="472" r:id="rId218"/>
    <p:sldId id="471"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C9D7ED"/>
    <a:srgbClr val="BCCCEA"/>
    <a:srgbClr val="009BD2"/>
    <a:srgbClr val="EF8D4B"/>
    <a:srgbClr val="C55A11"/>
    <a:srgbClr val="00B250"/>
    <a:srgbClr val="545454"/>
    <a:srgbClr val="F17BC1"/>
    <a:srgbClr val="009A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646" dt="2023-04-12T19:30:32.5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7" autoAdjust="0"/>
    <p:restoredTop sz="94660"/>
  </p:normalViewPr>
  <p:slideViewPr>
    <p:cSldViewPr snapToGrid="0">
      <p:cViewPr varScale="1">
        <p:scale>
          <a:sx n="104" d="100"/>
          <a:sy n="104" d="100"/>
        </p:scale>
        <p:origin x="126" y="3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225"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4-12T19:31:56.327" v="12742" actId="14100"/>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19:28:56.876" v="12682"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19:28:42.557" v="12681"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add mod">
          <ac:chgData name="Tsemach Mizrachi" userId="85fcc19c-b38c-410f-93a9-519990a4c1f0" providerId="ADAL" clId="{F7301F52-2653-4F42-8206-85DD798665E7}" dt="2023-04-12T19:28:56.876" v="12682" actId="1076"/>
          <ac:spMkLst>
            <pc:docMk/>
            <pc:sldMk cId="3164561712" sldId="480"/>
            <ac:spMk id="5" creationId="{B744693E-AA77-7601-5891-2746C0BFB602}"/>
          </ac:spMkLst>
        </pc:spChg>
        <pc:spChg chg="add mod">
          <ac:chgData name="Tsemach Mizrachi" userId="85fcc19c-b38c-410f-93a9-519990a4c1f0" providerId="ADAL" clId="{F7301F52-2653-4F42-8206-85DD798665E7}" dt="2023-04-12T19:28:20.678" v="12678" actId="1076"/>
          <ac:spMkLst>
            <pc:docMk/>
            <pc:sldMk cId="3164561712" sldId="480"/>
            <ac:spMk id="6" creationId="{C3890CC0-F826-C85C-01B0-BBAC30925A68}"/>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add">
        <pc:chgData name="Tsemach Mizrachi" userId="85fcc19c-b38c-410f-93a9-519990a4c1f0" providerId="ADAL" clId="{F7301F52-2653-4F42-8206-85DD798665E7}" dt="2023-04-12T03:16:12.817" v="9963"/>
        <pc:sldMkLst>
          <pc:docMk/>
          <pc:sldMk cId="2115785931" sldId="485"/>
        </pc:sldMkLst>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2T03:20:18.111" v="10020" actId="1076"/>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ac:chgData name="Tsemach Mizrachi" userId="85fcc19c-b38c-410f-93a9-519990a4c1f0" providerId="ADAL" clId="{F7301F52-2653-4F42-8206-85DD798665E7}" dt="2023-04-12T03:20:18.111" v="10020"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2T05:02:59.852" v="11888" actId="12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2T03:36:36.330" v="10186" actId="404"/>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2T03:36:59.406" v="10198" actId="20577"/>
          <ac:spMkLst>
            <pc:docMk/>
            <pc:sldMk cId="134120247" sldId="490"/>
            <ac:spMk id="19" creationId="{B02ED2E0-6DAD-43B5-93E1-6B4B2675A2CE}"/>
          </ac:spMkLst>
        </pc:spChg>
        <pc:spChg chg="mod">
          <ac:chgData name="Tsemach Mizrachi" userId="85fcc19c-b38c-410f-93a9-519990a4c1f0" providerId="ADAL" clId="{F7301F52-2653-4F42-8206-85DD798665E7}" dt="2023-04-12T03:36:56.995" v="10196" actId="20577"/>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2T03:36:47.682" v="10192"/>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sldChg chg="delSp modSp new mod">
        <pc:chgData name="Tsemach Mizrachi" userId="85fcc19c-b38c-410f-93a9-519990a4c1f0" providerId="ADAL" clId="{F7301F52-2653-4F42-8206-85DD798665E7}" dt="2023-04-12T18:39:56.414" v="11921" actId="403"/>
        <pc:sldMkLst>
          <pc:docMk/>
          <pc:sldMk cId="1738687908" sldId="495"/>
        </pc:sldMkLst>
        <pc:spChg chg="del">
          <ac:chgData name="Tsemach Mizrachi" userId="85fcc19c-b38c-410f-93a9-519990a4c1f0" providerId="ADAL" clId="{F7301F52-2653-4F42-8206-85DD798665E7}" dt="2023-04-12T18:39:33.714" v="11890" actId="478"/>
          <ac:spMkLst>
            <pc:docMk/>
            <pc:sldMk cId="1738687908" sldId="495"/>
            <ac:spMk id="2" creationId="{7DE6CB3E-C771-ADA7-AA38-2C62D2748013}"/>
          </ac:spMkLst>
        </pc:spChg>
        <pc:spChg chg="mod">
          <ac:chgData name="Tsemach Mizrachi" userId="85fcc19c-b38c-410f-93a9-519990a4c1f0" providerId="ADAL" clId="{F7301F52-2653-4F42-8206-85DD798665E7}" dt="2023-04-12T18:39:56.414" v="11921" actId="403"/>
          <ac:spMkLst>
            <pc:docMk/>
            <pc:sldMk cId="1738687908" sldId="495"/>
            <ac:spMk id="3" creationId="{161FBD88-6A26-25DD-3694-150212974AFF}"/>
          </ac:spMkLst>
        </pc:spChg>
      </pc:sldChg>
      <pc:sldChg chg="modSp add mod">
        <pc:chgData name="Tsemach Mizrachi" userId="85fcc19c-b38c-410f-93a9-519990a4c1f0" providerId="ADAL" clId="{F7301F52-2653-4F42-8206-85DD798665E7}" dt="2023-04-12T18:40:17.025" v="11929" actId="20577"/>
        <pc:sldMkLst>
          <pc:docMk/>
          <pc:sldMk cId="3511763935" sldId="496"/>
        </pc:sldMkLst>
        <pc:spChg chg="mod">
          <ac:chgData name="Tsemach Mizrachi" userId="85fcc19c-b38c-410f-93a9-519990a4c1f0" providerId="ADAL" clId="{F7301F52-2653-4F42-8206-85DD798665E7}" dt="2023-04-12T18:40:17.025" v="11929" actId="20577"/>
          <ac:spMkLst>
            <pc:docMk/>
            <pc:sldMk cId="3511763935" sldId="496"/>
            <ac:spMk id="3" creationId="{161FBD88-6A26-25DD-3694-150212974AFF}"/>
          </ac:spMkLst>
        </pc:spChg>
      </pc:sldChg>
      <pc:sldChg chg="modSp add mod">
        <pc:chgData name="Tsemach Mizrachi" userId="85fcc19c-b38c-410f-93a9-519990a4c1f0" providerId="ADAL" clId="{F7301F52-2653-4F42-8206-85DD798665E7}" dt="2023-04-12T18:40:33.854" v="11944" actId="20577"/>
        <pc:sldMkLst>
          <pc:docMk/>
          <pc:sldMk cId="3783786369" sldId="497"/>
        </pc:sldMkLst>
        <pc:spChg chg="mod">
          <ac:chgData name="Tsemach Mizrachi" userId="85fcc19c-b38c-410f-93a9-519990a4c1f0" providerId="ADAL" clId="{F7301F52-2653-4F42-8206-85DD798665E7}" dt="2023-04-12T18:40:33.854" v="11944" actId="20577"/>
          <ac:spMkLst>
            <pc:docMk/>
            <pc:sldMk cId="3783786369" sldId="497"/>
            <ac:spMk id="3" creationId="{161FBD88-6A26-25DD-3694-150212974AFF}"/>
          </ac:spMkLst>
        </pc:spChg>
      </pc:sldChg>
      <pc:sldChg chg="addSp delSp modSp add mod">
        <pc:chgData name="Tsemach Mizrachi" userId="85fcc19c-b38c-410f-93a9-519990a4c1f0" providerId="ADAL" clId="{F7301F52-2653-4F42-8206-85DD798665E7}" dt="2023-04-12T18:48:32.076" v="12036" actId="1076"/>
        <pc:sldMkLst>
          <pc:docMk/>
          <pc:sldMk cId="1663884572" sldId="498"/>
        </pc:sldMkLst>
        <pc:spChg chg="mod">
          <ac:chgData name="Tsemach Mizrachi" userId="85fcc19c-b38c-410f-93a9-519990a4c1f0" providerId="ADAL" clId="{F7301F52-2653-4F42-8206-85DD798665E7}" dt="2023-04-12T18:41:01.652" v="11961" actId="20577"/>
          <ac:spMkLst>
            <pc:docMk/>
            <pc:sldMk cId="1663884572" sldId="498"/>
            <ac:spMk id="2" creationId="{040AC9AD-40B0-4D8F-B7E3-CC69AD5DF57F}"/>
          </ac:spMkLst>
        </pc:spChg>
        <pc:spChg chg="add del mod">
          <ac:chgData name="Tsemach Mizrachi" userId="85fcc19c-b38c-410f-93a9-519990a4c1f0" providerId="ADAL" clId="{F7301F52-2653-4F42-8206-85DD798665E7}" dt="2023-04-12T18:42:21.477" v="11986"/>
          <ac:spMkLst>
            <pc:docMk/>
            <pc:sldMk cId="1663884572" sldId="498"/>
            <ac:spMk id="3" creationId="{3196E0B5-6753-34EE-A4D5-9BEFA5423174}"/>
          </ac:spMkLst>
        </pc:spChg>
        <pc:spChg chg="del">
          <ac:chgData name="Tsemach Mizrachi" userId="85fcc19c-b38c-410f-93a9-519990a4c1f0" providerId="ADAL" clId="{F7301F52-2653-4F42-8206-85DD798665E7}" dt="2023-04-12T18:41:06.246" v="11963" actId="478"/>
          <ac:spMkLst>
            <pc:docMk/>
            <pc:sldMk cId="1663884572" sldId="498"/>
            <ac:spMk id="4" creationId="{5B03915E-C48F-AF5D-44D5-5FB4E0EFAAE6}"/>
          </ac:spMkLst>
        </pc:spChg>
        <pc:spChg chg="del">
          <ac:chgData name="Tsemach Mizrachi" userId="85fcc19c-b38c-410f-93a9-519990a4c1f0" providerId="ADAL" clId="{F7301F52-2653-4F42-8206-85DD798665E7}" dt="2023-04-12T18:41:11.253" v="11967" actId="478"/>
          <ac:spMkLst>
            <pc:docMk/>
            <pc:sldMk cId="1663884572" sldId="498"/>
            <ac:spMk id="5" creationId="{06EDAB38-CF92-97A5-059B-E9C5B65AA29C}"/>
          </ac:spMkLst>
        </pc:spChg>
        <pc:spChg chg="add mod">
          <ac:chgData name="Tsemach Mizrachi" userId="85fcc19c-b38c-410f-93a9-519990a4c1f0" providerId="ADAL" clId="{F7301F52-2653-4F42-8206-85DD798665E7}" dt="2023-04-12T18:46:54.558" v="12034" actId="692"/>
          <ac:spMkLst>
            <pc:docMk/>
            <pc:sldMk cId="1663884572" sldId="498"/>
            <ac:spMk id="6" creationId="{7A6B2EDB-FFEE-820E-136C-84F66A164827}"/>
          </ac:spMkLst>
        </pc:spChg>
        <pc:spChg chg="del mod">
          <ac:chgData name="Tsemach Mizrachi" userId="85fcc19c-b38c-410f-93a9-519990a4c1f0" providerId="ADAL" clId="{F7301F52-2653-4F42-8206-85DD798665E7}" dt="2023-04-12T18:45:01.355" v="11989" actId="478"/>
          <ac:spMkLst>
            <pc:docMk/>
            <pc:sldMk cId="1663884572" sldId="498"/>
            <ac:spMk id="7" creationId="{5D6D7F3D-3FA1-4E90-B5F3-A1F1B5E37FB4}"/>
          </ac:spMkLst>
        </pc:spChg>
        <pc:spChg chg="del mod">
          <ac:chgData name="Tsemach Mizrachi" userId="85fcc19c-b38c-410f-93a9-519990a4c1f0" providerId="ADAL" clId="{F7301F52-2653-4F42-8206-85DD798665E7}" dt="2023-04-12T18:41:09.380" v="11966" actId="478"/>
          <ac:spMkLst>
            <pc:docMk/>
            <pc:sldMk cId="1663884572" sldId="498"/>
            <ac:spMk id="9" creationId="{0813EAAD-E98E-E13F-ED74-4F6E44EBAA97}"/>
          </ac:spMkLst>
        </pc:spChg>
        <pc:picChg chg="add mod">
          <ac:chgData name="Tsemach Mizrachi" userId="85fcc19c-b38c-410f-93a9-519990a4c1f0" providerId="ADAL" clId="{F7301F52-2653-4F42-8206-85DD798665E7}" dt="2023-04-12T18:48:32.076" v="12036" actId="1076"/>
          <ac:picMkLst>
            <pc:docMk/>
            <pc:sldMk cId="1663884572" sldId="498"/>
            <ac:picMk id="1026" creationId="{75741970-3F38-8CE2-2601-A3C9BFFC347E}"/>
          </ac:picMkLst>
        </pc:picChg>
        <pc:picChg chg="del">
          <ac:chgData name="Tsemach Mizrachi" userId="85fcc19c-b38c-410f-93a9-519990a4c1f0" providerId="ADAL" clId="{F7301F52-2653-4F42-8206-85DD798665E7}" dt="2023-04-12T18:41:04.227" v="11962" actId="478"/>
          <ac:picMkLst>
            <pc:docMk/>
            <pc:sldMk cId="1663884572" sldId="498"/>
            <ac:picMk id="6146" creationId="{13D137B8-510B-F963-E7CF-5A9F8F880DE1}"/>
          </ac:picMkLst>
        </pc:picChg>
        <pc:picChg chg="del">
          <ac:chgData name="Tsemach Mizrachi" userId="85fcc19c-b38c-410f-93a9-519990a4c1f0" providerId="ADAL" clId="{F7301F52-2653-4F42-8206-85DD798665E7}" dt="2023-04-12T18:41:12.134" v="11968" actId="478"/>
          <ac:picMkLst>
            <pc:docMk/>
            <pc:sldMk cId="1663884572" sldId="498"/>
            <ac:picMk id="6148" creationId="{00D3A5B8-DED4-8E23-F9C0-17AA4F0AE396}"/>
          </ac:picMkLst>
        </pc:picChg>
      </pc:sldChg>
      <pc:sldChg chg="addSp delSp modSp add mod">
        <pc:chgData name="Tsemach Mizrachi" userId="85fcc19c-b38c-410f-93a9-519990a4c1f0" providerId="ADAL" clId="{F7301F52-2653-4F42-8206-85DD798665E7}" dt="2023-04-12T19:02:07.488" v="12417" actId="1076"/>
        <pc:sldMkLst>
          <pc:docMk/>
          <pc:sldMk cId="804928952" sldId="499"/>
        </pc:sldMkLst>
        <pc:spChg chg="mod">
          <ac:chgData name="Tsemach Mizrachi" userId="85fcc19c-b38c-410f-93a9-519990a4c1f0" providerId="ADAL" clId="{F7301F52-2653-4F42-8206-85DD798665E7}" dt="2023-04-12T18:48:48.099" v="12046" actId="5793"/>
          <ac:spMkLst>
            <pc:docMk/>
            <pc:sldMk cId="804928952" sldId="499"/>
            <ac:spMk id="2" creationId="{040AC9AD-40B0-4D8F-B7E3-CC69AD5DF57F}"/>
          </ac:spMkLst>
        </pc:spChg>
        <pc:spChg chg="add mod">
          <ac:chgData name="Tsemach Mizrachi" userId="85fcc19c-b38c-410f-93a9-519990a4c1f0" providerId="ADAL" clId="{F7301F52-2653-4F42-8206-85DD798665E7}" dt="2023-04-12T19:02:01.285" v="12416" actId="1035"/>
          <ac:spMkLst>
            <pc:docMk/>
            <pc:sldMk cId="804928952" sldId="499"/>
            <ac:spMk id="3" creationId="{88DF9427-8A0A-EDA8-9881-0AC888263A2B}"/>
          </ac:spMkLst>
        </pc:spChg>
        <pc:spChg chg="mod">
          <ac:chgData name="Tsemach Mizrachi" userId="85fcc19c-b38c-410f-93a9-519990a4c1f0" providerId="ADAL" clId="{F7301F52-2653-4F42-8206-85DD798665E7}" dt="2023-04-12T19:01:58.004" v="12411" actId="1035"/>
          <ac:spMkLst>
            <pc:docMk/>
            <pc:sldMk cId="804928952" sldId="499"/>
            <ac:spMk id="6" creationId="{7A6B2EDB-FFEE-820E-136C-84F66A164827}"/>
          </ac:spMkLst>
        </pc:spChg>
        <pc:picChg chg="del">
          <ac:chgData name="Tsemach Mizrachi" userId="85fcc19c-b38c-410f-93a9-519990a4c1f0" providerId="ADAL" clId="{F7301F52-2653-4F42-8206-85DD798665E7}" dt="2023-04-12T18:48:40.962" v="12038" actId="478"/>
          <ac:picMkLst>
            <pc:docMk/>
            <pc:sldMk cId="804928952" sldId="499"/>
            <ac:picMk id="1026" creationId="{75741970-3F38-8CE2-2601-A3C9BFFC347E}"/>
          </ac:picMkLst>
        </pc:picChg>
        <pc:picChg chg="add mod">
          <ac:chgData name="Tsemach Mizrachi" userId="85fcc19c-b38c-410f-93a9-519990a4c1f0" providerId="ADAL" clId="{F7301F52-2653-4F42-8206-85DD798665E7}" dt="2023-04-12T19:02:07.488" v="12417" actId="1076"/>
          <ac:picMkLst>
            <pc:docMk/>
            <pc:sldMk cId="804928952" sldId="499"/>
            <ac:picMk id="2050" creationId="{5AC79832-C0A2-F056-6F5B-1AF407DD2BD6}"/>
          </ac:picMkLst>
        </pc:picChg>
      </pc:sldChg>
      <pc:sldChg chg="addSp delSp modSp add mod">
        <pc:chgData name="Tsemach Mizrachi" userId="85fcc19c-b38c-410f-93a9-519990a4c1f0" providerId="ADAL" clId="{F7301F52-2653-4F42-8206-85DD798665E7}" dt="2023-04-12T19:16:18.004" v="12514" actId="1076"/>
        <pc:sldMkLst>
          <pc:docMk/>
          <pc:sldMk cId="1009737420" sldId="500"/>
        </pc:sldMkLst>
        <pc:spChg chg="mod">
          <ac:chgData name="Tsemach Mizrachi" userId="85fcc19c-b38c-410f-93a9-519990a4c1f0" providerId="ADAL" clId="{F7301F52-2653-4F42-8206-85DD798665E7}" dt="2023-04-12T19:03:09.053" v="12429" actId="20577"/>
          <ac:spMkLst>
            <pc:docMk/>
            <pc:sldMk cId="1009737420" sldId="500"/>
            <ac:spMk id="2" creationId="{040AC9AD-40B0-4D8F-B7E3-CC69AD5DF57F}"/>
          </ac:spMkLst>
        </pc:spChg>
        <pc:spChg chg="mod">
          <ac:chgData name="Tsemach Mizrachi" userId="85fcc19c-b38c-410f-93a9-519990a4c1f0" providerId="ADAL" clId="{F7301F52-2653-4F42-8206-85DD798665E7}" dt="2023-04-12T19:03:26.967" v="12433" actId="20577"/>
          <ac:spMkLst>
            <pc:docMk/>
            <pc:sldMk cId="1009737420" sldId="500"/>
            <ac:spMk id="3" creationId="{88DF9427-8A0A-EDA8-9881-0AC888263A2B}"/>
          </ac:spMkLst>
        </pc:spChg>
        <pc:spChg chg="add mod">
          <ac:chgData name="Tsemach Mizrachi" userId="85fcc19c-b38c-410f-93a9-519990a4c1f0" providerId="ADAL" clId="{F7301F52-2653-4F42-8206-85DD798665E7}" dt="2023-04-12T19:11:26.431" v="12488" actId="1076"/>
          <ac:spMkLst>
            <pc:docMk/>
            <pc:sldMk cId="1009737420" sldId="500"/>
            <ac:spMk id="4" creationId="{2A8E1635-5541-B6F5-B279-E7ABCE9AD945}"/>
          </ac:spMkLst>
        </pc:spChg>
        <pc:spChg chg="add del">
          <ac:chgData name="Tsemach Mizrachi" userId="85fcc19c-b38c-410f-93a9-519990a4c1f0" providerId="ADAL" clId="{F7301F52-2653-4F42-8206-85DD798665E7}" dt="2023-04-12T19:10:19.424" v="12474"/>
          <ac:spMkLst>
            <pc:docMk/>
            <pc:sldMk cId="1009737420" sldId="500"/>
            <ac:spMk id="5" creationId="{A59E9A4D-0700-B3B2-04B6-5D2DD80EE385}"/>
          </ac:spMkLst>
        </pc:spChg>
        <pc:spChg chg="mod">
          <ac:chgData name="Tsemach Mizrachi" userId="85fcc19c-b38c-410f-93a9-519990a4c1f0" providerId="ADAL" clId="{F7301F52-2653-4F42-8206-85DD798665E7}" dt="2023-04-12T19:09:09.438" v="12468" actId="1076"/>
          <ac:spMkLst>
            <pc:docMk/>
            <pc:sldMk cId="1009737420" sldId="500"/>
            <ac:spMk id="6" creationId="{7A6B2EDB-FFEE-820E-136C-84F66A164827}"/>
          </ac:spMkLst>
        </pc:spChg>
        <pc:spChg chg="add mod">
          <ac:chgData name="Tsemach Mizrachi" userId="85fcc19c-b38c-410f-93a9-519990a4c1f0" providerId="ADAL" clId="{F7301F52-2653-4F42-8206-85DD798665E7}" dt="2023-04-12T19:11:29.341" v="12489" actId="1076"/>
          <ac:spMkLst>
            <pc:docMk/>
            <pc:sldMk cId="1009737420" sldId="500"/>
            <ac:spMk id="7" creationId="{F58D901F-AE71-55BB-9593-0055F4A18832}"/>
          </ac:spMkLst>
        </pc:spChg>
        <pc:spChg chg="add mod">
          <ac:chgData name="Tsemach Mizrachi" userId="85fcc19c-b38c-410f-93a9-519990a4c1f0" providerId="ADAL" clId="{F7301F52-2653-4F42-8206-85DD798665E7}" dt="2023-04-12T19:16:18.004" v="12514" actId="1076"/>
          <ac:spMkLst>
            <pc:docMk/>
            <pc:sldMk cId="1009737420" sldId="500"/>
            <ac:spMk id="8" creationId="{703F9F13-E3B7-149A-D908-B4CE4BB56CBA}"/>
          </ac:spMkLst>
        </pc:spChg>
        <pc:picChg chg="del">
          <ac:chgData name="Tsemach Mizrachi" userId="85fcc19c-b38c-410f-93a9-519990a4c1f0" providerId="ADAL" clId="{F7301F52-2653-4F42-8206-85DD798665E7}" dt="2023-04-12T19:05:32.239" v="12434" actId="478"/>
          <ac:picMkLst>
            <pc:docMk/>
            <pc:sldMk cId="1009737420" sldId="500"/>
            <ac:picMk id="2050" creationId="{5AC79832-C0A2-F056-6F5B-1AF407DD2BD6}"/>
          </ac:picMkLst>
        </pc:picChg>
        <pc:picChg chg="add mod">
          <ac:chgData name="Tsemach Mizrachi" userId="85fcc19c-b38c-410f-93a9-519990a4c1f0" providerId="ADAL" clId="{F7301F52-2653-4F42-8206-85DD798665E7}" dt="2023-04-12T19:10:10.540" v="12471" actId="1076"/>
          <ac:picMkLst>
            <pc:docMk/>
            <pc:sldMk cId="1009737420" sldId="500"/>
            <ac:picMk id="3074" creationId="{78809FEA-C293-9D3A-67B5-C23338E5971A}"/>
          </ac:picMkLst>
        </pc:picChg>
      </pc:sldChg>
      <pc:sldChg chg="addSp delSp modSp new mod">
        <pc:chgData name="Tsemach Mizrachi" userId="85fcc19c-b38c-410f-93a9-519990a4c1f0" providerId="ADAL" clId="{F7301F52-2653-4F42-8206-85DD798665E7}" dt="2023-04-12T19:29:11.614" v="12683" actId="1076"/>
        <pc:sldMkLst>
          <pc:docMk/>
          <pc:sldMk cId="2286988711" sldId="501"/>
        </pc:sldMkLst>
        <pc:spChg chg="del">
          <ac:chgData name="Tsemach Mizrachi" userId="85fcc19c-b38c-410f-93a9-519990a4c1f0" providerId="ADAL" clId="{F7301F52-2653-4F42-8206-85DD798665E7}" dt="2023-04-12T19:18:49.454" v="12522" actId="478"/>
          <ac:spMkLst>
            <pc:docMk/>
            <pc:sldMk cId="2286988711" sldId="501"/>
            <ac:spMk id="2" creationId="{CCF7F0D1-29A4-64D8-1B4C-9FD7946A4F51}"/>
          </ac:spMkLst>
        </pc:spChg>
        <pc:spChg chg="del">
          <ac:chgData name="Tsemach Mizrachi" userId="85fcc19c-b38c-410f-93a9-519990a4c1f0" providerId="ADAL" clId="{F7301F52-2653-4F42-8206-85DD798665E7}" dt="2023-04-12T19:18:24.161" v="12516" actId="478"/>
          <ac:spMkLst>
            <pc:docMk/>
            <pc:sldMk cId="2286988711" sldId="501"/>
            <ac:spMk id="3" creationId="{FBED3C98-631B-70E2-09F3-5340A4DC199D}"/>
          </ac:spMkLst>
        </pc:spChg>
        <pc:spChg chg="add del">
          <ac:chgData name="Tsemach Mizrachi" userId="85fcc19c-b38c-410f-93a9-519990a4c1f0" providerId="ADAL" clId="{F7301F52-2653-4F42-8206-85DD798665E7}" dt="2023-04-12T19:18:26.392" v="12518"/>
          <ac:spMkLst>
            <pc:docMk/>
            <pc:sldMk cId="2286988711" sldId="501"/>
            <ac:spMk id="4" creationId="{889EE83D-54CA-A7A3-73C6-CFC0A34594DD}"/>
          </ac:spMkLst>
        </pc:spChg>
        <pc:spChg chg="add del mod">
          <ac:chgData name="Tsemach Mizrachi" userId="85fcc19c-b38c-410f-93a9-519990a4c1f0" providerId="ADAL" clId="{F7301F52-2653-4F42-8206-85DD798665E7}" dt="2023-04-12T19:18:38.052" v="12521" actId="478"/>
          <ac:spMkLst>
            <pc:docMk/>
            <pc:sldMk cId="2286988711" sldId="501"/>
            <ac:spMk id="5" creationId="{EA4F2122-6915-871F-BC2F-10814F682B11}"/>
          </ac:spMkLst>
        </pc:spChg>
        <pc:spChg chg="add mod">
          <ac:chgData name="Tsemach Mizrachi" userId="85fcc19c-b38c-410f-93a9-519990a4c1f0" providerId="ADAL" clId="{F7301F52-2653-4F42-8206-85DD798665E7}" dt="2023-04-12T19:19:12.258" v="12541" actId="313"/>
          <ac:spMkLst>
            <pc:docMk/>
            <pc:sldMk cId="2286988711" sldId="501"/>
            <ac:spMk id="6" creationId="{17422EEC-883D-8E7C-60E3-F523BF344EAC}"/>
          </ac:spMkLst>
        </pc:spChg>
        <pc:spChg chg="add mod">
          <ac:chgData name="Tsemach Mizrachi" userId="85fcc19c-b38c-410f-93a9-519990a4c1f0" providerId="ADAL" clId="{F7301F52-2653-4F42-8206-85DD798665E7}" dt="2023-04-12T19:27:16.414" v="12672" actId="20577"/>
          <ac:spMkLst>
            <pc:docMk/>
            <pc:sldMk cId="2286988711" sldId="501"/>
            <ac:spMk id="9" creationId="{90D3AE2F-DF64-4CE0-1209-8CE84CBC2EA6}"/>
          </ac:spMkLst>
        </pc:spChg>
        <pc:picChg chg="add mod">
          <ac:chgData name="Tsemach Mizrachi" userId="85fcc19c-b38c-410f-93a9-519990a4c1f0" providerId="ADAL" clId="{F7301F52-2653-4F42-8206-85DD798665E7}" dt="2023-04-12T19:29:11.614" v="12683" actId="1076"/>
          <ac:picMkLst>
            <pc:docMk/>
            <pc:sldMk cId="2286988711" sldId="501"/>
            <ac:picMk id="8" creationId="{6AB599BE-DFCE-88CE-74C5-AA7741E344FF}"/>
          </ac:picMkLst>
        </pc:picChg>
      </pc:sldChg>
      <pc:sldChg chg="addSp delSp modSp new mod setBg">
        <pc:chgData name="Tsemach Mizrachi" userId="85fcc19c-b38c-410f-93a9-519990a4c1f0" providerId="ADAL" clId="{F7301F52-2653-4F42-8206-85DD798665E7}" dt="2023-04-12T19:31:56.327" v="12742" actId="14100"/>
        <pc:sldMkLst>
          <pc:docMk/>
          <pc:sldMk cId="425929647" sldId="502"/>
        </pc:sldMkLst>
        <pc:spChg chg="del">
          <ac:chgData name="Tsemach Mizrachi" userId="85fcc19c-b38c-410f-93a9-519990a4c1f0" providerId="ADAL" clId="{F7301F52-2653-4F42-8206-85DD798665E7}" dt="2023-04-12T19:29:30.821" v="12686" actId="478"/>
          <ac:spMkLst>
            <pc:docMk/>
            <pc:sldMk cId="425929647" sldId="502"/>
            <ac:spMk id="2" creationId="{9C44A938-C5B4-4326-0579-0CE725201FEF}"/>
          </ac:spMkLst>
        </pc:spChg>
        <pc:spChg chg="del">
          <ac:chgData name="Tsemach Mizrachi" userId="85fcc19c-b38c-410f-93a9-519990a4c1f0" providerId="ADAL" clId="{F7301F52-2653-4F42-8206-85DD798665E7}" dt="2023-04-12T19:29:28.765" v="12685" actId="478"/>
          <ac:spMkLst>
            <pc:docMk/>
            <pc:sldMk cId="425929647" sldId="502"/>
            <ac:spMk id="3" creationId="{69FB963B-1A97-6DDA-2E7A-EBB3228D17BF}"/>
          </ac:spMkLst>
        </pc:spChg>
        <pc:spChg chg="add mod">
          <ac:chgData name="Tsemach Mizrachi" userId="85fcc19c-b38c-410f-93a9-519990a4c1f0" providerId="ADAL" clId="{F7301F52-2653-4F42-8206-85DD798665E7}" dt="2023-04-12T19:31:51.790" v="12741" actId="14100"/>
          <ac:spMkLst>
            <pc:docMk/>
            <pc:sldMk cId="425929647" sldId="502"/>
            <ac:spMk id="4" creationId="{1F500433-E7DE-2ED0-19D1-F1D039B4CCB5}"/>
          </ac:spMkLst>
        </pc:spChg>
        <pc:spChg chg="add mod">
          <ac:chgData name="Tsemach Mizrachi" userId="85fcc19c-b38c-410f-93a9-519990a4c1f0" providerId="ADAL" clId="{F7301F52-2653-4F42-8206-85DD798665E7}" dt="2023-04-12T19:31:56.327" v="12742" actId="14100"/>
          <ac:spMkLst>
            <pc:docMk/>
            <pc:sldMk cId="425929647" sldId="502"/>
            <ac:spMk id="5" creationId="{E35364A4-AA77-CCBA-B2F7-1CAC0D25F51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4" Type="http://schemas.openxmlformats.org/officeDocument/2006/relationships/image" Target="../media/image487.svg"/></Relationships>
</file>

<file path=ppt/slides/_rels/slide205.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7.svg"/><Relationship Id="rId2"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91.png"/><Relationship Id="rId4" Type="http://schemas.openxmlformats.org/officeDocument/2006/relationships/image" Target="../media/image490.png"/></Relationships>
</file>

<file path=ppt/slides/_rels/slide20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7.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7.svg"/></Relationships>
</file>

<file path=ppt/slides/_rels/slide20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6" Type="http://schemas.openxmlformats.org/officeDocument/2006/relationships/hyperlink" Target="https://medium.com/analytics-vidhya/understanding-and-implementation-of-residual-networks-resnets-b80f9a507b9c" TargetMode="External"/><Relationship Id="rId5" Type="http://schemas.openxmlformats.org/officeDocument/2006/relationships/hyperlink" Target="https://towardsdatascience.com/residual-blocks-building-blocks-of-resnet-fd90ca15d6ec" TargetMode="External"/><Relationship Id="rId4" Type="http://schemas.openxmlformats.org/officeDocument/2006/relationships/hyperlink" Target="https://towardsdatascience.com/batch-norm-explained-visually-how-it-works-and-why-neural-networks-need-it-b18919692739"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 Id="rId4" Type="http://schemas.openxmlformats.org/officeDocument/2006/relationships/image" Target="../media/image508.png"/></Relationships>
</file>

<file path=ppt/slides/_rels/slide21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Dropout</a:t>
            </a:r>
            <a:endParaRPr lang="he-IL" sz="8000" dirty="0"/>
          </a:p>
        </p:txBody>
      </p:sp>
    </p:spTree>
    <p:extLst>
      <p:ext uri="{BB962C8B-B14F-4D97-AF65-F5344CB8AC3E}">
        <p14:creationId xmlns:p14="http://schemas.microsoft.com/office/powerpoint/2010/main" val="3511763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Batch Normalization</a:t>
            </a:r>
            <a:endParaRPr lang="he-IL" sz="8000" dirty="0"/>
          </a:p>
        </p:txBody>
      </p:sp>
    </p:spTree>
    <p:extLst>
      <p:ext uri="{BB962C8B-B14F-4D97-AF65-F5344CB8AC3E}">
        <p14:creationId xmlns:p14="http://schemas.microsoft.com/office/powerpoint/2010/main" val="17386879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37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0269"/>
            <a:ext cx="6667500" cy="2507566"/>
            <a:chOff x="491613" y="1470269"/>
            <a:chExt cx="6667500" cy="2507566"/>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470269"/>
              <a:ext cx="960582" cy="749905"/>
              <a:chOff x="1403927" y="1191649"/>
              <a:chExt cx="960582" cy="749905"/>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xmlns="">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Residual Block</a:t>
            </a:r>
            <a:endParaRPr lang="he-IL" sz="8000" dirty="0"/>
          </a:p>
        </p:txBody>
      </p:sp>
    </p:spTree>
    <p:extLst>
      <p:ext uri="{BB962C8B-B14F-4D97-AF65-F5344CB8AC3E}">
        <p14:creationId xmlns:p14="http://schemas.microsoft.com/office/powerpoint/2010/main" val="37837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a:t>
            </a:r>
          </a:p>
        </p:txBody>
      </p:sp>
      <p:pic>
        <p:nvPicPr>
          <p:cNvPr id="1026" name="Picture 2">
            <a:extLst>
              <a:ext uri="{FF2B5EF4-FFF2-40B4-BE49-F238E27FC236}">
                <a16:creationId xmlns:a16="http://schemas.microsoft.com/office/drawing/2014/main" id="{75741970-3F38-8CE2-2601-A3C9BFFC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89484"/>
            <a:ext cx="5719039" cy="3300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B2EDB-FFEE-820E-136C-84F66A164827}"/>
              </a:ext>
            </a:extLst>
          </p:cNvPr>
          <p:cNvSpPr txBox="1"/>
          <p:nvPr/>
        </p:nvSpPr>
        <p:spPr>
          <a:xfrm>
            <a:off x="6391564" y="1477818"/>
            <a:ext cx="5218545" cy="923330"/>
          </a:xfrm>
          <a:prstGeom prst="rect">
            <a:avLst/>
          </a:prstGeom>
          <a:noFill/>
          <a:ln>
            <a:solidFill>
              <a:schemeClr val="bg1">
                <a:lumMod val="50000"/>
              </a:schemeClr>
            </a:solidFill>
          </a:ln>
        </p:spPr>
        <p:txBody>
          <a:bodyPr wrap="square" rtlCol="1">
            <a:spAutoFit/>
          </a:bodyPr>
          <a:lstStyle/>
          <a:p>
            <a:r>
              <a:rPr lang="en-US" b="0" i="0" dirty="0">
                <a:solidFill>
                  <a:schemeClr val="bg1">
                    <a:lumMod val="50000"/>
                  </a:schemeClr>
                </a:solidFill>
                <a:effectLst/>
                <a:latin typeface="source-serif-pro"/>
              </a:rPr>
              <a:t>In a network with residual blocks, each layer feeds into the next layer and directly into the layers about 2–3 hops away</a:t>
            </a:r>
            <a:endParaRPr lang="he-IL" dirty="0">
              <a:solidFill>
                <a:schemeClr val="bg1">
                  <a:lumMod val="50000"/>
                </a:schemeClr>
              </a:solidFill>
            </a:endParaRPr>
          </a:p>
        </p:txBody>
      </p:sp>
    </p:spTree>
    <p:extLst>
      <p:ext uri="{BB962C8B-B14F-4D97-AF65-F5344CB8AC3E}">
        <p14:creationId xmlns:p14="http://schemas.microsoft.com/office/powerpoint/2010/main" val="1663884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Why?</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2339102"/>
          </a:xfrm>
          <a:prstGeom prst="rect">
            <a:avLst/>
          </a:prstGeom>
          <a:noFill/>
          <a:ln>
            <a:solidFill>
              <a:schemeClr val="bg1">
                <a:lumMod val="50000"/>
              </a:schemeClr>
            </a:solidFill>
          </a:ln>
        </p:spPr>
        <p:txBody>
          <a:bodyPr wrap="square" rtlCol="1">
            <a:spAutoFit/>
          </a:bodyPr>
          <a:lstStyle/>
          <a:p>
            <a:pPr marL="285750" indent="-285750">
              <a:spcAft>
                <a:spcPts val="800"/>
              </a:spcAft>
              <a:buFont typeface="Arial" panose="020B0604020202020204" pitchFamily="34" charset="0"/>
              <a:buChar char="•"/>
            </a:pPr>
            <a:r>
              <a:rPr lang="en-US" b="0" i="0" dirty="0">
                <a:solidFill>
                  <a:srgbClr val="292929"/>
                </a:solidFill>
                <a:effectLst/>
                <a:latin typeface="source-serif-pro"/>
              </a:rPr>
              <a:t>neural networks are universal function approximators</a:t>
            </a:r>
          </a:p>
          <a:p>
            <a:pPr marL="285750" indent="-285750">
              <a:spcAft>
                <a:spcPts val="800"/>
              </a:spcAft>
              <a:buFont typeface="Arial" panose="020B0604020202020204" pitchFamily="34" charset="0"/>
              <a:buChar char="•"/>
            </a:pPr>
            <a:r>
              <a:rPr lang="en-US" dirty="0">
                <a:solidFill>
                  <a:srgbClr val="292929"/>
                </a:solidFill>
                <a:latin typeface="source-serif-pro"/>
              </a:rPr>
              <a:t>Increasing the number layers suppose to increase accuracy, </a:t>
            </a:r>
            <a:r>
              <a:rPr lang="en-US" b="1" dirty="0">
                <a:solidFill>
                  <a:srgbClr val="292929"/>
                </a:solidFill>
                <a:latin typeface="source-serif-pro"/>
              </a:rPr>
              <a:t>but there is a limit</a:t>
            </a:r>
          </a:p>
          <a:p>
            <a:pPr marL="285750" indent="-285750">
              <a:spcAft>
                <a:spcPts val="800"/>
              </a:spcAft>
              <a:buFont typeface="Arial" panose="020B0604020202020204" pitchFamily="34" charset="0"/>
              <a:buChar char="•"/>
            </a:pPr>
            <a:r>
              <a:rPr lang="en-US" dirty="0">
                <a:solidFill>
                  <a:srgbClr val="292929"/>
                </a:solidFill>
                <a:latin typeface="source-serif-pro"/>
              </a:rPr>
              <a:t>It turn out that deep neural network sometime unable to learn even simple function due problems like </a:t>
            </a:r>
            <a:r>
              <a:rPr lang="en-US" b="0" i="0" dirty="0">
                <a:solidFill>
                  <a:srgbClr val="292929"/>
                </a:solidFill>
                <a:effectLst/>
                <a:latin typeface="source-serif-pro"/>
              </a:rPr>
              <a:t>vanishing gradients and the curse of dimensionality.</a:t>
            </a:r>
          </a:p>
          <a:p>
            <a:pPr marL="285750" indent="-285750">
              <a:spcAft>
                <a:spcPts val="800"/>
              </a:spcAft>
              <a:buFont typeface="Arial" panose="020B0604020202020204" pitchFamily="34" charset="0"/>
              <a:buChar char="•"/>
            </a:pPr>
            <a:r>
              <a:rPr lang="en-US" b="0" i="0" dirty="0">
                <a:solidFill>
                  <a:srgbClr val="292929"/>
                </a:solidFill>
                <a:effectLst/>
                <a:latin typeface="source-serif-pro"/>
              </a:rPr>
              <a:t>During gradient descent, as we backprop from the final layer back to the first layer, we are multiplying by the weight matrix on each step. If the gradients are small, due to large number of multiplications, the gradient can decrease exponentially quickly to zero (or, in rare cases, grow exponentially quickly and “explode” to take very large values).</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r>
              <a:rPr lang="en-US" dirty="0"/>
              <a:t>So why we need residual block?</a:t>
            </a:r>
            <a:endParaRPr lang="he-IL" dirty="0"/>
          </a:p>
        </p:txBody>
      </p:sp>
      <p:pic>
        <p:nvPicPr>
          <p:cNvPr id="2050" name="Picture 2">
            <a:extLst>
              <a:ext uri="{FF2B5EF4-FFF2-40B4-BE49-F238E27FC236}">
                <a16:creationId xmlns:a16="http://schemas.microsoft.com/office/drawing/2014/main" id="{5AC79832-C0A2-F056-6F5B-1AF407DD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56" y="4269287"/>
            <a:ext cx="6667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289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Solution</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646331"/>
          </a:xfrm>
          <a:prstGeom prst="rect">
            <a:avLst/>
          </a:prstGeom>
          <a:noFill/>
          <a:ln>
            <a:solidFill>
              <a:schemeClr val="bg1">
                <a:lumMod val="50000"/>
              </a:schemeClr>
            </a:solidFill>
          </a:ln>
        </p:spPr>
        <p:txBody>
          <a:bodyPr wrap="square" rtlCol="1">
            <a:spAutoFit/>
          </a:bodyPr>
          <a:lstStyle/>
          <a:p>
            <a:pPr>
              <a:spcAft>
                <a:spcPts val="800"/>
              </a:spcAft>
            </a:pPr>
            <a:r>
              <a:rPr lang="en-US" b="0" i="0" dirty="0">
                <a:solidFill>
                  <a:srgbClr val="292929"/>
                </a:solidFill>
                <a:effectLst/>
                <a:latin typeface="source-serif-pro"/>
              </a:rPr>
              <a:t>The idea is that instead of letting layers learn the approximation of H(x), let the network fit the </a:t>
            </a:r>
            <a:r>
              <a:rPr lang="en-US" b="1" i="1" dirty="0">
                <a:solidFill>
                  <a:srgbClr val="292929"/>
                </a:solidFill>
                <a:effectLst/>
                <a:latin typeface="source-serif-pro"/>
              </a:rPr>
              <a:t>residual mapping</a:t>
            </a:r>
            <a:r>
              <a:rPr lang="en-US" b="0" i="0" dirty="0">
                <a:solidFill>
                  <a:srgbClr val="292929"/>
                </a:solidFill>
                <a:effectLst/>
                <a:latin typeface="source-serif-pro"/>
              </a:rPr>
              <a:t>. So, instead of say H(x), initial mapping</a:t>
            </a:r>
            <a:r>
              <a:rPr lang="en-US" b="0" i="1" dirty="0">
                <a:solidFill>
                  <a:srgbClr val="292929"/>
                </a:solidFill>
                <a:effectLst/>
                <a:latin typeface="source-serif-pro"/>
              </a:rPr>
              <a:t>, </a:t>
            </a:r>
            <a:r>
              <a:rPr lang="en-US" b="0" i="0" dirty="0">
                <a:solidFill>
                  <a:srgbClr val="292929"/>
                </a:solidFill>
                <a:effectLst/>
                <a:latin typeface="source-serif-pro"/>
              </a:rPr>
              <a:t>let the network fit, </a:t>
            </a:r>
            <a:r>
              <a:rPr lang="en-US" b="0" i="0" dirty="0">
                <a:solidFill>
                  <a:srgbClr val="0070C0"/>
                </a:solidFill>
                <a:effectLst/>
                <a:latin typeface="source-serif-pro"/>
              </a:rPr>
              <a:t>F(x) := H(x) - x</a:t>
            </a:r>
            <a:r>
              <a:rPr lang="en-US" b="0" i="0" dirty="0">
                <a:solidFill>
                  <a:srgbClr val="292929"/>
                </a:solidFill>
                <a:effectLst/>
                <a:latin typeface="source-serif-pro"/>
              </a:rPr>
              <a:t> which gives </a:t>
            </a:r>
            <a:r>
              <a:rPr lang="en-US" b="0" i="0" dirty="0">
                <a:solidFill>
                  <a:srgbClr val="0070C0"/>
                </a:solidFill>
                <a:effectLst/>
                <a:latin typeface="source-serif-pro"/>
              </a:rPr>
              <a:t>H(x) := F(x) + x</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pPr algn="l"/>
            <a:r>
              <a:rPr lang="en-US" b="1" i="0" dirty="0">
                <a:solidFill>
                  <a:srgbClr val="292929"/>
                </a:solidFill>
                <a:effectLst/>
                <a:latin typeface="source-serif-pro"/>
              </a:rPr>
              <a:t>Solution:</a:t>
            </a:r>
            <a:r>
              <a:rPr lang="en-US" b="0" i="0" dirty="0">
                <a:solidFill>
                  <a:srgbClr val="292929"/>
                </a:solidFill>
                <a:effectLst/>
                <a:latin typeface="source-serif-pro"/>
              </a:rPr>
              <a:t> </a:t>
            </a:r>
            <a:r>
              <a:rPr lang="en-US" b="0" i="0" dirty="0">
                <a:solidFill>
                  <a:srgbClr val="0070C0"/>
                </a:solidFill>
                <a:effectLst/>
                <a:latin typeface="source-serif-pro"/>
              </a:rPr>
              <a:t>Residual Block / Identity block</a:t>
            </a:r>
          </a:p>
        </p:txBody>
      </p:sp>
      <p:pic>
        <p:nvPicPr>
          <p:cNvPr id="3074" name="Picture 2">
            <a:extLst>
              <a:ext uri="{FF2B5EF4-FFF2-40B4-BE49-F238E27FC236}">
                <a16:creationId xmlns:a16="http://schemas.microsoft.com/office/drawing/2014/main" id="{78809FEA-C293-9D3A-67B5-C23338E5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141" y="2831812"/>
            <a:ext cx="6457950" cy="3448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1635-5541-B6F5-B279-E7ABCE9AD945}"/>
              </a:ext>
            </a:extLst>
          </p:cNvPr>
          <p:cNvSpPr txBox="1"/>
          <p:nvPr/>
        </p:nvSpPr>
        <p:spPr>
          <a:xfrm>
            <a:off x="604115" y="2440256"/>
            <a:ext cx="3897745" cy="369332"/>
          </a:xfrm>
          <a:prstGeom prst="rect">
            <a:avLst/>
          </a:prstGeom>
          <a:solidFill>
            <a:srgbClr val="F2F2F2"/>
          </a:solidFill>
        </p:spPr>
        <p:txBody>
          <a:bodyPr wrap="square" rtlCol="1">
            <a:spAutoFit/>
          </a:bodyPr>
          <a:lstStyle/>
          <a:p>
            <a:r>
              <a:rPr lang="pt-BR" dirty="0"/>
              <a:t>R(x) = Output — Input = H(x) — x</a:t>
            </a:r>
          </a:p>
        </p:txBody>
      </p:sp>
      <p:sp>
        <p:nvSpPr>
          <p:cNvPr id="7" name="TextBox 6">
            <a:extLst>
              <a:ext uri="{FF2B5EF4-FFF2-40B4-BE49-F238E27FC236}">
                <a16:creationId xmlns:a16="http://schemas.microsoft.com/office/drawing/2014/main" id="{F58D901F-AE71-55BB-9593-0055F4A18832}"/>
              </a:ext>
            </a:extLst>
          </p:cNvPr>
          <p:cNvSpPr txBox="1"/>
          <p:nvPr/>
        </p:nvSpPr>
        <p:spPr>
          <a:xfrm>
            <a:off x="604115" y="2997323"/>
            <a:ext cx="3897745" cy="369332"/>
          </a:xfrm>
          <a:prstGeom prst="rect">
            <a:avLst/>
          </a:prstGeom>
          <a:solidFill>
            <a:srgbClr val="F2F2F2"/>
          </a:solidFill>
        </p:spPr>
        <p:txBody>
          <a:bodyPr wrap="square" rtlCol="1">
            <a:spAutoFit/>
          </a:bodyPr>
          <a:lstStyle/>
          <a:p>
            <a:r>
              <a:rPr lang="pt-BR" b="0" i="1" dirty="0">
                <a:solidFill>
                  <a:srgbClr val="292929"/>
                </a:solidFill>
                <a:effectLst/>
                <a:latin typeface="source-code-pro"/>
              </a:rPr>
              <a:t>H(x)</a:t>
            </a:r>
            <a:r>
              <a:rPr lang="pt-BR" b="0" i="0" dirty="0">
                <a:solidFill>
                  <a:srgbClr val="292929"/>
                </a:solidFill>
                <a:effectLst/>
                <a:latin typeface="source-code-pro"/>
              </a:rPr>
              <a:t> = </a:t>
            </a:r>
            <a:r>
              <a:rPr lang="pt-BR" b="0" i="1" dirty="0">
                <a:solidFill>
                  <a:srgbClr val="292929"/>
                </a:solidFill>
                <a:effectLst/>
                <a:latin typeface="source-code-pro"/>
              </a:rPr>
              <a:t>R(x)</a:t>
            </a:r>
            <a:r>
              <a:rPr lang="pt-BR" b="0" i="0" dirty="0">
                <a:solidFill>
                  <a:srgbClr val="292929"/>
                </a:solidFill>
                <a:effectLst/>
                <a:latin typeface="source-code-pro"/>
              </a:rPr>
              <a:t> + </a:t>
            </a:r>
            <a:r>
              <a:rPr lang="pt-BR" b="0" i="1" dirty="0">
                <a:solidFill>
                  <a:srgbClr val="292929"/>
                </a:solidFill>
                <a:effectLst/>
                <a:latin typeface="source-code-pro"/>
              </a:rPr>
              <a:t>x</a:t>
            </a:r>
            <a:endParaRPr lang="pt-BR" dirty="0"/>
          </a:p>
        </p:txBody>
      </p:sp>
      <p:sp>
        <p:nvSpPr>
          <p:cNvPr id="8" name="TextBox 7">
            <a:extLst>
              <a:ext uri="{FF2B5EF4-FFF2-40B4-BE49-F238E27FC236}">
                <a16:creationId xmlns:a16="http://schemas.microsoft.com/office/drawing/2014/main" id="{703F9F13-E3B7-149A-D908-B4CE4BB56CBA}"/>
              </a:ext>
            </a:extLst>
          </p:cNvPr>
          <p:cNvSpPr txBox="1"/>
          <p:nvPr/>
        </p:nvSpPr>
        <p:spPr>
          <a:xfrm>
            <a:off x="581890" y="4094172"/>
            <a:ext cx="5011528"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The approach is to add </a:t>
            </a:r>
            <a:r>
              <a:rPr lang="en-US" b="0" i="1" dirty="0">
                <a:solidFill>
                  <a:schemeClr val="bg1">
                    <a:lumMod val="50000"/>
                  </a:schemeClr>
                </a:solidFill>
                <a:effectLst/>
                <a:latin typeface="source-serif-pro"/>
              </a:rPr>
              <a:t>a </a:t>
            </a:r>
            <a:r>
              <a:rPr lang="en-US" b="1" i="1" dirty="0">
                <a:solidFill>
                  <a:schemeClr val="bg1">
                    <a:lumMod val="50000"/>
                  </a:schemeClr>
                </a:solidFill>
                <a:effectLst/>
                <a:latin typeface="source-serif-pro"/>
              </a:rPr>
              <a:t>shortcut</a:t>
            </a:r>
            <a:r>
              <a:rPr lang="en-US" b="0" i="1" dirty="0">
                <a:solidFill>
                  <a:schemeClr val="bg1">
                    <a:lumMod val="50000"/>
                  </a:schemeClr>
                </a:solidFill>
                <a:effectLst/>
                <a:latin typeface="source-serif-pro"/>
              </a:rPr>
              <a:t> or a </a:t>
            </a:r>
            <a:r>
              <a:rPr lang="en-US" b="1" i="1" dirty="0">
                <a:solidFill>
                  <a:schemeClr val="bg1">
                    <a:lumMod val="50000"/>
                  </a:schemeClr>
                </a:solidFill>
                <a:effectLst/>
                <a:latin typeface="source-serif-pro"/>
              </a:rPr>
              <a:t>skip connection</a:t>
            </a:r>
            <a:r>
              <a:rPr lang="en-US" b="0" i="0" dirty="0">
                <a:solidFill>
                  <a:schemeClr val="bg1">
                    <a:lumMod val="50000"/>
                  </a:schemeClr>
                </a:solidFill>
                <a:effectLst/>
                <a:latin typeface="source-serif-pro"/>
              </a:rPr>
              <a:t> that allows information to flow more easily from one layer to the next layer.</a:t>
            </a:r>
          </a:p>
        </p:txBody>
      </p:sp>
    </p:spTree>
    <p:extLst>
      <p:ext uri="{BB962C8B-B14F-4D97-AF65-F5344CB8AC3E}">
        <p14:creationId xmlns:p14="http://schemas.microsoft.com/office/powerpoint/2010/main" val="1009737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Residual Block – Architecture </a:t>
            </a:r>
          </a:p>
        </p:txBody>
      </p:sp>
      <p:pic>
        <p:nvPicPr>
          <p:cNvPr id="8" name="Picture 7">
            <a:extLst>
              <a:ext uri="{FF2B5EF4-FFF2-40B4-BE49-F238E27FC236}">
                <a16:creationId xmlns:a16="http://schemas.microsoft.com/office/drawing/2014/main" id="{6AB599BE-DFCE-88CE-74C5-AA7741E344FF}"/>
              </a:ext>
            </a:extLst>
          </p:cNvPr>
          <p:cNvPicPr>
            <a:picLocks noChangeAspect="1"/>
          </p:cNvPicPr>
          <p:nvPr/>
        </p:nvPicPr>
        <p:blipFill>
          <a:blip r:embed="rId2"/>
          <a:stretch>
            <a:fillRect/>
          </a:stretch>
        </p:blipFill>
        <p:spPr>
          <a:xfrm>
            <a:off x="572654" y="3247791"/>
            <a:ext cx="7792537" cy="1286054"/>
          </a:xfrm>
          <a:prstGeom prst="rect">
            <a:avLst/>
          </a:prstGeom>
        </p:spPr>
      </p:pic>
      <p:sp>
        <p:nvSpPr>
          <p:cNvPr id="9" name="TextBox 8">
            <a:extLst>
              <a:ext uri="{FF2B5EF4-FFF2-40B4-BE49-F238E27FC236}">
                <a16:creationId xmlns:a16="http://schemas.microsoft.com/office/drawing/2014/main" id="{90D3AE2F-DF64-4CE0-1209-8CE84CBC2EA6}"/>
              </a:ext>
            </a:extLst>
          </p:cNvPr>
          <p:cNvSpPr txBox="1"/>
          <p:nvPr/>
        </p:nvSpPr>
        <p:spPr>
          <a:xfrm>
            <a:off x="572654" y="1175481"/>
            <a:ext cx="8682182" cy="1354217"/>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In a traditional network are learning the true output </a:t>
            </a:r>
            <a:r>
              <a:rPr lang="en-US" b="0" i="1" dirty="0">
                <a:solidFill>
                  <a:schemeClr val="bg1">
                    <a:lumMod val="50000"/>
                  </a:schemeClr>
                </a:solidFill>
                <a:effectLst/>
                <a:latin typeface="source-serif-pro"/>
              </a:rPr>
              <a:t>H(x)</a:t>
            </a:r>
            <a:r>
              <a:rPr lang="en-US" dirty="0">
                <a:solidFill>
                  <a:schemeClr val="bg1">
                    <a:lumMod val="50000"/>
                  </a:schemeClr>
                </a:solidFill>
                <a:latin typeface="source-serif-pro"/>
              </a:rPr>
              <a:t>.</a:t>
            </a:r>
          </a:p>
          <a:p>
            <a:pPr>
              <a:spcAft>
                <a:spcPts val="600"/>
              </a:spcAft>
            </a:pPr>
            <a:r>
              <a:rPr lang="en-US" b="0" i="0" dirty="0">
                <a:solidFill>
                  <a:schemeClr val="bg1">
                    <a:lumMod val="50000"/>
                  </a:schemeClr>
                </a:solidFill>
                <a:effectLst/>
                <a:latin typeface="source-serif-pro"/>
              </a:rPr>
              <a:t> whereas the layers in a residual network are learning the residual </a:t>
            </a:r>
            <a:r>
              <a:rPr lang="en-US" b="0" i="1" dirty="0">
                <a:solidFill>
                  <a:schemeClr val="bg1">
                    <a:lumMod val="50000"/>
                  </a:schemeClr>
                </a:solidFill>
                <a:effectLst/>
                <a:latin typeface="source-serif-pro"/>
              </a:rPr>
              <a:t>R(x)</a:t>
            </a:r>
            <a:r>
              <a:rPr lang="en-US" b="0" i="0" dirty="0">
                <a:solidFill>
                  <a:schemeClr val="bg1">
                    <a:lumMod val="50000"/>
                  </a:schemeClr>
                </a:solidFill>
                <a:effectLst/>
                <a:latin typeface="source-serif-pro"/>
              </a:rPr>
              <a:t>. Hence, the name: </a:t>
            </a:r>
            <a:r>
              <a:rPr lang="en-US" b="1" i="1" dirty="0">
                <a:solidFill>
                  <a:schemeClr val="bg1">
                    <a:lumMod val="50000"/>
                  </a:schemeClr>
                </a:solidFill>
                <a:effectLst/>
                <a:latin typeface="source-serif-pro"/>
              </a:rPr>
              <a:t>Residual Block</a:t>
            </a:r>
            <a:r>
              <a:rPr lang="en-US" b="0" i="0" dirty="0">
                <a:solidFill>
                  <a:schemeClr val="bg1">
                    <a:lumMod val="50000"/>
                  </a:schemeClr>
                </a:solidFill>
                <a:effectLst/>
                <a:latin typeface="source-serif-pro"/>
              </a:rPr>
              <a:t>.</a:t>
            </a:r>
          </a:p>
          <a:p>
            <a:pPr>
              <a:spcAft>
                <a:spcPts val="600"/>
              </a:spcAft>
            </a:pPr>
            <a:r>
              <a:rPr lang="en-US" b="0" i="0" dirty="0">
                <a:solidFill>
                  <a:schemeClr val="bg1">
                    <a:lumMod val="50000"/>
                  </a:schemeClr>
                </a:solidFill>
                <a:effectLst/>
                <a:latin typeface="source-serif-pro"/>
              </a:rPr>
              <a:t>In residual block we calculate the different between the desire </a:t>
            </a:r>
            <a:r>
              <a:rPr lang="en-US" b="0" i="1" dirty="0">
                <a:solidFill>
                  <a:schemeClr val="bg1">
                    <a:lumMod val="50000"/>
                  </a:schemeClr>
                </a:solidFill>
                <a:effectLst/>
                <a:latin typeface="source-serif-pro"/>
              </a:rPr>
              <a:t>H(x) and x. </a:t>
            </a:r>
            <a:r>
              <a:rPr lang="en-US" b="0" i="0" dirty="0">
                <a:solidFill>
                  <a:schemeClr val="bg1">
                    <a:lumMod val="50000"/>
                  </a:schemeClr>
                </a:solidFill>
                <a:effectLst/>
                <a:latin typeface="source-serif-pro"/>
              </a:rPr>
              <a:t> </a:t>
            </a:r>
          </a:p>
        </p:txBody>
      </p:sp>
    </p:spTree>
    <p:extLst>
      <p:ext uri="{BB962C8B-B14F-4D97-AF65-F5344CB8AC3E}">
        <p14:creationId xmlns:p14="http://schemas.microsoft.com/office/powerpoint/2010/main" val="2286988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00433-E7DE-2ED0-19D1-F1D039B4CCB5}"/>
              </a:ext>
            </a:extLst>
          </p:cNvPr>
          <p:cNvSpPr txBox="1"/>
          <p:nvPr/>
        </p:nvSpPr>
        <p:spPr>
          <a:xfrm>
            <a:off x="480290" y="1450109"/>
            <a:ext cx="11536219" cy="4524315"/>
          </a:xfrm>
          <a:prstGeom prst="rect">
            <a:avLst/>
          </a:prstGeom>
          <a:noFill/>
          <a:ln>
            <a:solidFill>
              <a:schemeClr val="bg1">
                <a:lumMod val="50000"/>
              </a:schemeClr>
            </a:solidFill>
          </a:ln>
        </p:spPr>
        <p:txBody>
          <a:bodyPr wrap="square" rtlCol="1">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SimpleResidualBlock</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ReLU</a:t>
            </a:r>
            <a:r>
              <a:rPr lang="en-US" b="0" dirty="0">
                <a:solidFill>
                  <a:srgbClr val="6A9955"/>
                </a:solidFill>
                <a:effectLst/>
                <a:latin typeface="Consolas" panose="020B0609020204030204" pitchFamily="49" charset="0"/>
              </a:rPr>
              <a:t> can be applied before or after adding the input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35364A4-AA77-CCBA-B2F7-1CAC0D25F51A}"/>
              </a:ext>
            </a:extLst>
          </p:cNvPr>
          <p:cNvSpPr txBox="1"/>
          <p:nvPr/>
        </p:nvSpPr>
        <p:spPr>
          <a:xfrm>
            <a:off x="480290" y="449436"/>
            <a:ext cx="11536219" cy="523220"/>
          </a:xfrm>
          <a:prstGeom prst="rect">
            <a:avLst/>
          </a:prstGeom>
          <a:noFill/>
          <a:ln>
            <a:solidFill>
              <a:schemeClr val="bg1">
                <a:lumMod val="50000"/>
              </a:schemeClr>
            </a:solidFill>
          </a:ln>
        </p:spPr>
        <p:txBody>
          <a:bodyPr wrap="square" rtlCol="1">
            <a:spAutoFit/>
          </a:bodyPr>
          <a:lstStyle/>
          <a:p>
            <a:r>
              <a:rPr lang="en-US" sz="2800" dirty="0">
                <a:solidFill>
                  <a:schemeClr val="bg1"/>
                </a:solidFill>
              </a:rPr>
              <a:t>Implementation example</a:t>
            </a:r>
            <a:endParaRPr lang="he-IL" sz="2800" dirty="0">
              <a:solidFill>
                <a:schemeClr val="bg1"/>
              </a:solidFill>
            </a:endParaRPr>
          </a:p>
        </p:txBody>
      </p:sp>
    </p:spTree>
    <p:extLst>
      <p:ext uri="{BB962C8B-B14F-4D97-AF65-F5344CB8AC3E}">
        <p14:creationId xmlns:p14="http://schemas.microsoft.com/office/powerpoint/2010/main" val="4259296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
        <p:nvSpPr>
          <p:cNvPr id="5" name="TextBox 4">
            <a:extLst>
              <a:ext uri="{FF2B5EF4-FFF2-40B4-BE49-F238E27FC236}">
                <a16:creationId xmlns:a16="http://schemas.microsoft.com/office/drawing/2014/main" id="{B744693E-AA77-7601-5891-2746C0BFB602}"/>
              </a:ext>
            </a:extLst>
          </p:cNvPr>
          <p:cNvSpPr txBox="1"/>
          <p:nvPr/>
        </p:nvSpPr>
        <p:spPr>
          <a:xfrm>
            <a:off x="943040" y="3244334"/>
            <a:ext cx="6143105" cy="369332"/>
          </a:xfrm>
          <a:prstGeom prst="rect">
            <a:avLst/>
          </a:prstGeom>
          <a:noFill/>
        </p:spPr>
        <p:txBody>
          <a:bodyPr wrap="square" rtlCol="1">
            <a:spAutoFit/>
          </a:bodyPr>
          <a:lstStyle/>
          <a:p>
            <a:r>
              <a:rPr lang="en-US" dirty="0">
                <a:hlinkClick r:id="rId5"/>
              </a:rPr>
              <a:t>Residual network</a:t>
            </a:r>
            <a:endParaRPr lang="he-IL" dirty="0"/>
          </a:p>
        </p:txBody>
      </p:sp>
      <p:sp>
        <p:nvSpPr>
          <p:cNvPr id="6" name="TextBox 5">
            <a:extLst>
              <a:ext uri="{FF2B5EF4-FFF2-40B4-BE49-F238E27FC236}">
                <a16:creationId xmlns:a16="http://schemas.microsoft.com/office/drawing/2014/main" id="{C3890CC0-F826-C85C-01B0-BBAC30925A68}"/>
              </a:ext>
            </a:extLst>
          </p:cNvPr>
          <p:cNvSpPr txBox="1"/>
          <p:nvPr/>
        </p:nvSpPr>
        <p:spPr>
          <a:xfrm>
            <a:off x="943040" y="3862463"/>
            <a:ext cx="6143105" cy="369332"/>
          </a:xfrm>
          <a:prstGeom prst="rect">
            <a:avLst/>
          </a:prstGeom>
          <a:noFill/>
        </p:spPr>
        <p:txBody>
          <a:bodyPr wrap="square" rtlCol="1">
            <a:spAutoFit/>
          </a:bodyPr>
          <a:lstStyle/>
          <a:p>
            <a:r>
              <a:rPr lang="en-US" dirty="0">
                <a:hlinkClick r:id="rId6"/>
              </a:rPr>
              <a:t>Residual network</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14557</TotalTime>
  <Words>14129</Words>
  <Application>Microsoft Office PowerPoint</Application>
  <PresentationFormat>Widescreen</PresentationFormat>
  <Paragraphs>3610</Paragraphs>
  <Slides>218</Slides>
  <Notes>0</Notes>
  <HiddenSlides>1</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218</vt:i4>
      </vt:variant>
    </vt:vector>
  </HeadingPairs>
  <TitlesOfParts>
    <vt:vector size="238" baseType="lpstr">
      <vt:lpstr>Arial Unicode MS</vt:lpstr>
      <vt:lpstr>Helvetica Neue</vt:lpstr>
      <vt:lpstr>IBM Plex Sans Devanagari</vt:lpstr>
      <vt:lpstr>Inter</vt:lpstr>
      <vt:lpstr>KaTeX_Main</vt:lpstr>
      <vt:lpstr>KaTeX_Math</vt:lpstr>
      <vt:lpstr>Segoe WPC</vt:lpstr>
      <vt:lpstr>source-code-pro</vt:lpstr>
      <vt:lpstr>source-serif-pro</vt:lpstr>
      <vt:lpstr>STXingkai</vt:lpstr>
      <vt:lpstr>var(--notebook-cell-output-font-family)</vt:lpstr>
      <vt:lpstr>Arial</vt:lpstr>
      <vt:lpstr>Calibri</vt:lpstr>
      <vt:lpstr>Calibri Light</vt:lpstr>
      <vt:lpstr>Cambria</vt:lpstr>
      <vt:lpstr>Cambria Math</vt:lpstr>
      <vt:lpstr>Consolas</vt:lpstr>
      <vt:lpstr>Open Sans</vt:lpstr>
      <vt:lpstr>Source Sans Pro</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PowerPoint Presentation</vt:lpstr>
      <vt:lpstr>Dropout</vt:lpstr>
      <vt:lpstr>Dropout</vt:lpstr>
      <vt:lpstr>Dropout</vt:lpstr>
      <vt:lpstr>Dropout</vt:lpstr>
      <vt:lpstr>Dropout</vt:lpstr>
      <vt:lpstr>PowerPoint Presentation</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PowerPoint Presentation</vt:lpstr>
      <vt:lpstr>Residual Block</vt:lpstr>
      <vt:lpstr>Residual Block – Why?</vt:lpstr>
      <vt:lpstr>Residual Block – Solution</vt:lpstr>
      <vt:lpstr>Residual Block – Architecture </vt:lpstr>
      <vt:lpstr>PowerPoint Presentation</vt:lpstr>
      <vt:lpstr>Dropout Resources</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13</cp:revision>
  <dcterms:created xsi:type="dcterms:W3CDTF">2021-07-13T19:03:50Z</dcterms:created>
  <dcterms:modified xsi:type="dcterms:W3CDTF">2023-04-12T19:32:16Z</dcterms:modified>
</cp:coreProperties>
</file>